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1"/>
  </p:notesMasterIdLst>
  <p:handoutMasterIdLst>
    <p:handoutMasterId r:id="rId12"/>
  </p:handoutMasterIdLst>
  <p:sldIdLst>
    <p:sldId id="417" r:id="rId5"/>
    <p:sldId id="418" r:id="rId6"/>
    <p:sldId id="420" r:id="rId7"/>
    <p:sldId id="419" r:id="rId8"/>
    <p:sldId id="421" r:id="rId9"/>
    <p:sldId id="409" r:id="rId10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17"/>
            <p14:sldId id="418"/>
            <p14:sldId id="420"/>
            <p14:sldId id="419"/>
            <p14:sldId id="421"/>
          </p14:sldIdLst>
        </p14:section>
        <p14:section name="Followup" id="{E228A65D-4B95-4FEE-9A69-F629087D1923}">
          <p14:sldIdLst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000000"/>
    <a:srgbClr val="FFD270"/>
    <a:srgbClr val="EEAA9C"/>
    <a:srgbClr val="EE9E8E"/>
    <a:srgbClr val="B7E3C3"/>
    <a:srgbClr val="9EDAAE"/>
    <a:srgbClr val="85D199"/>
    <a:srgbClr val="4DC779"/>
    <a:srgbClr val="F0C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306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07.08.2024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07.08.2024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7.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7.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7.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7.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7.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7.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Holger.bruchelt@microsoft.com" TargetMode="External"/><Relationship Id="rId2" Type="http://schemas.openxmlformats.org/officeDocument/2006/relationships/hyperlink" Target="mailto:martin.pankraz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https://github.com/MartinPankraz/sap-hacker-in-a-day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3124-0B2B-FD33-29B3-B424C1A9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0" y="2055592"/>
            <a:ext cx="782111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484744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443822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060956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5015345" y="1884997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223654"/>
            <a:ext cx="10126488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uns. Link bleibt 30 Tage offen.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4068618" y="2955637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📬martin.pankraz@microsoft.com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📬holger.bruchelt@microsoft.com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09" y="3858547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182</TotalTime>
  <Words>150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257</cp:revision>
  <dcterms:created xsi:type="dcterms:W3CDTF">2018-07-31T15:04:08Z</dcterms:created>
  <dcterms:modified xsi:type="dcterms:W3CDTF">2024-08-07T08:24:55Z</dcterms:modified>
</cp:coreProperties>
</file>